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61"/>
  </p:normalViewPr>
  <p:slideViewPr>
    <p:cSldViewPr snapToGrid="0" snapToObjects="1">
      <p:cViewPr varScale="1">
        <p:scale>
          <a:sx n="81" d="100"/>
          <a:sy n="81" d="100"/>
        </p:scale>
        <p:origin x="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8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6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7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3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5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7E15-1AFE-B94D-8236-AB2450CF5F9B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9459-4656-AD45-A0D1-FDD93E8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XE Live Slide Design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 aspect ratio is set to 16:9 and 26.66 in x 15in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XE Live Slide Design Template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 Live Slide Design Template</dc:title>
  <dc:creator>Justin Ritchie</dc:creator>
  <cp:lastModifiedBy>Justin Ritchie</cp:lastModifiedBy>
  <cp:revision>1</cp:revision>
  <dcterms:created xsi:type="dcterms:W3CDTF">2016-02-10T19:04:15Z</dcterms:created>
  <dcterms:modified xsi:type="dcterms:W3CDTF">2016-02-10T19:08:11Z</dcterms:modified>
</cp:coreProperties>
</file>