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/>
    <p:restoredTop sz="94661"/>
  </p:normalViewPr>
  <p:slideViewPr>
    <p:cSldViewPr snapToGrid="0" snapToObjects="1">
      <p:cViewPr varScale="1">
        <p:scale>
          <a:sx n="81" d="100"/>
          <a:sy n="81" d="100"/>
        </p:scale>
        <p:origin x="28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7206" y="2244726"/>
            <a:ext cx="18283238" cy="4775200"/>
          </a:xfrm>
        </p:spPr>
        <p:txBody>
          <a:bodyPr anchor="b"/>
          <a:lstStyle>
            <a:lvl1pPr algn="ctr">
              <a:defRPr sz="1199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7206" y="7204076"/>
            <a:ext cx="18283238" cy="3311524"/>
          </a:xfrm>
        </p:spPr>
        <p:txBody>
          <a:bodyPr/>
          <a:lstStyle>
            <a:lvl1pPr marL="0" indent="0" algn="ctr">
              <a:buNone/>
              <a:defRPr sz="4799"/>
            </a:lvl1pPr>
            <a:lvl2pPr marL="914171" indent="0" algn="ctr">
              <a:buNone/>
              <a:defRPr sz="3999"/>
            </a:lvl2pPr>
            <a:lvl3pPr marL="1828343" indent="0" algn="ctr">
              <a:buNone/>
              <a:defRPr sz="3599"/>
            </a:lvl3pPr>
            <a:lvl4pPr marL="2742514" indent="0" algn="ctr">
              <a:buNone/>
              <a:defRPr sz="3199"/>
            </a:lvl4pPr>
            <a:lvl5pPr marL="3656686" indent="0" algn="ctr">
              <a:buNone/>
              <a:defRPr sz="3199"/>
            </a:lvl5pPr>
            <a:lvl6pPr marL="4570857" indent="0" algn="ctr">
              <a:buNone/>
              <a:defRPr sz="3199"/>
            </a:lvl6pPr>
            <a:lvl7pPr marL="5485028" indent="0" algn="ctr">
              <a:buNone/>
              <a:defRPr sz="3199"/>
            </a:lvl7pPr>
            <a:lvl8pPr marL="6399200" indent="0" algn="ctr">
              <a:buNone/>
              <a:defRPr sz="3199"/>
            </a:lvl8pPr>
            <a:lvl9pPr marL="7313371" indent="0" algn="ctr">
              <a:buNone/>
              <a:defRPr sz="3199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D7E15-1AFE-B94D-8236-AB2450CF5F9B}" type="datetimeFigureOut">
              <a:rPr lang="en-US" smtClean="0"/>
              <a:t>2/10/16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9459-4656-AD45-A0D1-FDD93E830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940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D7E15-1AFE-B94D-8236-AB2450CF5F9B}" type="datetimeFigureOut">
              <a:rPr lang="en-US" smtClean="0"/>
              <a:t>2/10/16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9459-4656-AD45-A0D1-FDD93E830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365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5256" y="730250"/>
            <a:ext cx="5256431" cy="1162367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5963" y="730250"/>
            <a:ext cx="15464572" cy="1162367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D7E15-1AFE-B94D-8236-AB2450CF5F9B}" type="datetimeFigureOut">
              <a:rPr lang="en-US" smtClean="0"/>
              <a:t>2/10/16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9459-4656-AD45-A0D1-FDD93E830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889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D7E15-1AFE-B94D-8236-AB2450CF5F9B}" type="datetimeFigureOut">
              <a:rPr lang="en-US" smtClean="0"/>
              <a:t>2/10/16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9459-4656-AD45-A0D1-FDD93E830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969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267" y="3419477"/>
            <a:ext cx="21025723" cy="5705474"/>
          </a:xfrm>
        </p:spPr>
        <p:txBody>
          <a:bodyPr anchor="b"/>
          <a:lstStyle>
            <a:lvl1pPr>
              <a:defRPr sz="1199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267" y="9178927"/>
            <a:ext cx="21025723" cy="3000374"/>
          </a:xfrm>
        </p:spPr>
        <p:txBody>
          <a:bodyPr/>
          <a:lstStyle>
            <a:lvl1pPr marL="0" indent="0">
              <a:buNone/>
              <a:defRPr sz="4799">
                <a:solidFill>
                  <a:schemeClr val="tx1">
                    <a:tint val="75000"/>
                  </a:schemeClr>
                </a:solidFill>
              </a:defRPr>
            </a:lvl1pPr>
            <a:lvl2pPr marL="914171" indent="0">
              <a:buNone/>
              <a:defRPr sz="3999">
                <a:solidFill>
                  <a:schemeClr val="tx1">
                    <a:tint val="75000"/>
                  </a:schemeClr>
                </a:solidFill>
              </a:defRPr>
            </a:lvl2pPr>
            <a:lvl3pPr marL="1828343" indent="0">
              <a:buNone/>
              <a:defRPr sz="3599">
                <a:solidFill>
                  <a:schemeClr val="tx1">
                    <a:tint val="75000"/>
                  </a:schemeClr>
                </a:solidFill>
              </a:defRPr>
            </a:lvl3pPr>
            <a:lvl4pPr marL="2742514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4pPr>
            <a:lvl5pPr marL="3656686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5pPr>
            <a:lvl6pPr marL="4570857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6pPr>
            <a:lvl7pPr marL="5485028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7pPr>
            <a:lvl8pPr marL="6399200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8pPr>
            <a:lvl9pPr marL="7313371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D7E15-1AFE-B94D-8236-AB2450CF5F9B}" type="datetimeFigureOut">
              <a:rPr lang="en-US" smtClean="0"/>
              <a:t>2/10/16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9459-4656-AD45-A0D1-FDD93E830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4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5964" y="3651250"/>
            <a:ext cx="10360501" cy="87026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1185" y="3651250"/>
            <a:ext cx="10360501" cy="87026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D7E15-1AFE-B94D-8236-AB2450CF5F9B}" type="datetimeFigureOut">
              <a:rPr lang="en-US" smtClean="0"/>
              <a:t>2/10/16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9459-4656-AD45-A0D1-FDD93E830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04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139" y="730251"/>
            <a:ext cx="21025723" cy="265112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139" y="3362326"/>
            <a:ext cx="10312888" cy="1647824"/>
          </a:xfrm>
        </p:spPr>
        <p:txBody>
          <a:bodyPr anchor="b"/>
          <a:lstStyle>
            <a:lvl1pPr marL="0" indent="0">
              <a:buNone/>
              <a:defRPr sz="4799" b="1"/>
            </a:lvl1pPr>
            <a:lvl2pPr marL="914171" indent="0">
              <a:buNone/>
              <a:defRPr sz="3999" b="1"/>
            </a:lvl2pPr>
            <a:lvl3pPr marL="1828343" indent="0">
              <a:buNone/>
              <a:defRPr sz="3599" b="1"/>
            </a:lvl3pPr>
            <a:lvl4pPr marL="2742514" indent="0">
              <a:buNone/>
              <a:defRPr sz="3199" b="1"/>
            </a:lvl4pPr>
            <a:lvl5pPr marL="3656686" indent="0">
              <a:buNone/>
              <a:defRPr sz="3199" b="1"/>
            </a:lvl5pPr>
            <a:lvl6pPr marL="4570857" indent="0">
              <a:buNone/>
              <a:defRPr sz="3199" b="1"/>
            </a:lvl6pPr>
            <a:lvl7pPr marL="5485028" indent="0">
              <a:buNone/>
              <a:defRPr sz="3199" b="1"/>
            </a:lvl7pPr>
            <a:lvl8pPr marL="6399200" indent="0">
              <a:buNone/>
              <a:defRPr sz="3199" b="1"/>
            </a:lvl8pPr>
            <a:lvl9pPr marL="7313371" indent="0">
              <a:buNone/>
              <a:defRPr sz="319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139" y="5010150"/>
            <a:ext cx="10312888" cy="7369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1186" y="3362326"/>
            <a:ext cx="10363676" cy="1647824"/>
          </a:xfrm>
        </p:spPr>
        <p:txBody>
          <a:bodyPr anchor="b"/>
          <a:lstStyle>
            <a:lvl1pPr marL="0" indent="0">
              <a:buNone/>
              <a:defRPr sz="4799" b="1"/>
            </a:lvl1pPr>
            <a:lvl2pPr marL="914171" indent="0">
              <a:buNone/>
              <a:defRPr sz="3999" b="1"/>
            </a:lvl2pPr>
            <a:lvl3pPr marL="1828343" indent="0">
              <a:buNone/>
              <a:defRPr sz="3599" b="1"/>
            </a:lvl3pPr>
            <a:lvl4pPr marL="2742514" indent="0">
              <a:buNone/>
              <a:defRPr sz="3199" b="1"/>
            </a:lvl4pPr>
            <a:lvl5pPr marL="3656686" indent="0">
              <a:buNone/>
              <a:defRPr sz="3199" b="1"/>
            </a:lvl5pPr>
            <a:lvl6pPr marL="4570857" indent="0">
              <a:buNone/>
              <a:defRPr sz="3199" b="1"/>
            </a:lvl6pPr>
            <a:lvl7pPr marL="5485028" indent="0">
              <a:buNone/>
              <a:defRPr sz="3199" b="1"/>
            </a:lvl7pPr>
            <a:lvl8pPr marL="6399200" indent="0">
              <a:buNone/>
              <a:defRPr sz="3199" b="1"/>
            </a:lvl8pPr>
            <a:lvl9pPr marL="7313371" indent="0">
              <a:buNone/>
              <a:defRPr sz="319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1186" y="5010150"/>
            <a:ext cx="10363676" cy="7369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D7E15-1AFE-B94D-8236-AB2450CF5F9B}" type="datetimeFigureOut">
              <a:rPr lang="en-US" smtClean="0"/>
              <a:t>2/10/16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9459-4656-AD45-A0D1-FDD93E830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176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D7E15-1AFE-B94D-8236-AB2450CF5F9B}" type="datetimeFigureOut">
              <a:rPr lang="en-US" smtClean="0"/>
              <a:t>2/10/16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9459-4656-AD45-A0D1-FDD93E830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565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D7E15-1AFE-B94D-8236-AB2450CF5F9B}" type="datetimeFigureOut">
              <a:rPr lang="en-US" smtClean="0"/>
              <a:t>2/10/16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9459-4656-AD45-A0D1-FDD93E830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33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140" y="914400"/>
            <a:ext cx="7862426" cy="3200400"/>
          </a:xfrm>
        </p:spPr>
        <p:txBody>
          <a:bodyPr anchor="b"/>
          <a:lstStyle>
            <a:lvl1pPr>
              <a:defRPr sz="639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3677" y="1974851"/>
            <a:ext cx="12341185" cy="9747250"/>
          </a:xfrm>
        </p:spPr>
        <p:txBody>
          <a:bodyPr/>
          <a:lstStyle>
            <a:lvl1pPr>
              <a:defRPr sz="6398"/>
            </a:lvl1pPr>
            <a:lvl2pPr>
              <a:defRPr sz="5599"/>
            </a:lvl2pPr>
            <a:lvl3pPr>
              <a:defRPr sz="4799"/>
            </a:lvl3pPr>
            <a:lvl4pPr>
              <a:defRPr sz="3999"/>
            </a:lvl4pPr>
            <a:lvl5pPr>
              <a:defRPr sz="3999"/>
            </a:lvl5pPr>
            <a:lvl6pPr>
              <a:defRPr sz="3999"/>
            </a:lvl6pPr>
            <a:lvl7pPr>
              <a:defRPr sz="3999"/>
            </a:lvl7pPr>
            <a:lvl8pPr>
              <a:defRPr sz="3999"/>
            </a:lvl8pPr>
            <a:lvl9pPr>
              <a:defRPr sz="399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140" y="4114800"/>
            <a:ext cx="7862426" cy="7623176"/>
          </a:xfrm>
        </p:spPr>
        <p:txBody>
          <a:bodyPr/>
          <a:lstStyle>
            <a:lvl1pPr marL="0" indent="0">
              <a:buNone/>
              <a:defRPr sz="3199"/>
            </a:lvl1pPr>
            <a:lvl2pPr marL="914171" indent="0">
              <a:buNone/>
              <a:defRPr sz="2799"/>
            </a:lvl2pPr>
            <a:lvl3pPr marL="1828343" indent="0">
              <a:buNone/>
              <a:defRPr sz="2399"/>
            </a:lvl3pPr>
            <a:lvl4pPr marL="2742514" indent="0">
              <a:buNone/>
              <a:defRPr sz="2000"/>
            </a:lvl4pPr>
            <a:lvl5pPr marL="3656686" indent="0">
              <a:buNone/>
              <a:defRPr sz="2000"/>
            </a:lvl5pPr>
            <a:lvl6pPr marL="4570857" indent="0">
              <a:buNone/>
              <a:defRPr sz="2000"/>
            </a:lvl6pPr>
            <a:lvl7pPr marL="5485028" indent="0">
              <a:buNone/>
              <a:defRPr sz="2000"/>
            </a:lvl7pPr>
            <a:lvl8pPr marL="6399200" indent="0">
              <a:buNone/>
              <a:defRPr sz="2000"/>
            </a:lvl8pPr>
            <a:lvl9pPr marL="7313371" indent="0">
              <a:buNone/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D7E15-1AFE-B94D-8236-AB2450CF5F9B}" type="datetimeFigureOut">
              <a:rPr lang="en-US" smtClean="0"/>
              <a:t>2/10/16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9459-4656-AD45-A0D1-FDD93E830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470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140" y="914400"/>
            <a:ext cx="7862426" cy="3200400"/>
          </a:xfrm>
        </p:spPr>
        <p:txBody>
          <a:bodyPr anchor="b"/>
          <a:lstStyle>
            <a:lvl1pPr>
              <a:defRPr sz="639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3677" y="1974851"/>
            <a:ext cx="12341185" cy="9747250"/>
          </a:xfrm>
        </p:spPr>
        <p:txBody>
          <a:bodyPr anchor="t"/>
          <a:lstStyle>
            <a:lvl1pPr marL="0" indent="0">
              <a:buNone/>
              <a:defRPr sz="6398"/>
            </a:lvl1pPr>
            <a:lvl2pPr marL="914171" indent="0">
              <a:buNone/>
              <a:defRPr sz="5599"/>
            </a:lvl2pPr>
            <a:lvl3pPr marL="1828343" indent="0">
              <a:buNone/>
              <a:defRPr sz="4799"/>
            </a:lvl3pPr>
            <a:lvl4pPr marL="2742514" indent="0">
              <a:buNone/>
              <a:defRPr sz="3999"/>
            </a:lvl4pPr>
            <a:lvl5pPr marL="3656686" indent="0">
              <a:buNone/>
              <a:defRPr sz="3999"/>
            </a:lvl5pPr>
            <a:lvl6pPr marL="4570857" indent="0">
              <a:buNone/>
              <a:defRPr sz="3999"/>
            </a:lvl6pPr>
            <a:lvl7pPr marL="5485028" indent="0">
              <a:buNone/>
              <a:defRPr sz="3999"/>
            </a:lvl7pPr>
            <a:lvl8pPr marL="6399200" indent="0">
              <a:buNone/>
              <a:defRPr sz="3999"/>
            </a:lvl8pPr>
            <a:lvl9pPr marL="7313371" indent="0">
              <a:buNone/>
              <a:defRPr sz="3999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140" y="4114800"/>
            <a:ext cx="7862426" cy="7623176"/>
          </a:xfrm>
        </p:spPr>
        <p:txBody>
          <a:bodyPr/>
          <a:lstStyle>
            <a:lvl1pPr marL="0" indent="0">
              <a:buNone/>
              <a:defRPr sz="3199"/>
            </a:lvl1pPr>
            <a:lvl2pPr marL="914171" indent="0">
              <a:buNone/>
              <a:defRPr sz="2799"/>
            </a:lvl2pPr>
            <a:lvl3pPr marL="1828343" indent="0">
              <a:buNone/>
              <a:defRPr sz="2399"/>
            </a:lvl3pPr>
            <a:lvl4pPr marL="2742514" indent="0">
              <a:buNone/>
              <a:defRPr sz="2000"/>
            </a:lvl4pPr>
            <a:lvl5pPr marL="3656686" indent="0">
              <a:buNone/>
              <a:defRPr sz="2000"/>
            </a:lvl5pPr>
            <a:lvl6pPr marL="4570857" indent="0">
              <a:buNone/>
              <a:defRPr sz="2000"/>
            </a:lvl6pPr>
            <a:lvl7pPr marL="5485028" indent="0">
              <a:buNone/>
              <a:defRPr sz="2000"/>
            </a:lvl7pPr>
            <a:lvl8pPr marL="6399200" indent="0">
              <a:buNone/>
              <a:defRPr sz="2000"/>
            </a:lvl8pPr>
            <a:lvl9pPr marL="7313371" indent="0">
              <a:buNone/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D7E15-1AFE-B94D-8236-AB2450CF5F9B}" type="datetimeFigureOut">
              <a:rPr lang="en-US" smtClean="0"/>
              <a:t>2/10/16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9459-4656-AD45-A0D1-FDD93E830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555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5964" y="12712701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D7E15-1AFE-B94D-8236-AB2450CF5F9B}" type="datetimeFigureOut">
              <a:rPr lang="en-US" smtClean="0"/>
              <a:t>2/10/16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5097" y="12712701"/>
            <a:ext cx="8227457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16715" y="12712701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79459-4656-AD45-A0D1-FDD93E830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529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87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086" indent="-457086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599" kern="1200">
          <a:solidFill>
            <a:schemeClr val="tx1"/>
          </a:solidFill>
          <a:latin typeface="+mn-lt"/>
          <a:ea typeface="+mn-ea"/>
          <a:cs typeface="+mn-cs"/>
        </a:defRPr>
      </a:lvl1pPr>
      <a:lvl2pPr marL="13712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799" kern="1200">
          <a:solidFill>
            <a:schemeClr val="tx1"/>
          </a:solidFill>
          <a:latin typeface="+mn-lt"/>
          <a:ea typeface="+mn-ea"/>
          <a:cs typeface="+mn-cs"/>
        </a:defRPr>
      </a:lvl2pPr>
      <a:lvl3pPr marL="2285429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999" kern="1200">
          <a:solidFill>
            <a:schemeClr val="tx1"/>
          </a:solidFill>
          <a:latin typeface="+mn-lt"/>
          <a:ea typeface="+mn-ea"/>
          <a:cs typeface="+mn-cs"/>
        </a:defRPr>
      </a:lvl3pPr>
      <a:lvl4pPr marL="3199600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4113771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XE Live Slide Design Template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Slide aspect ratio is set to 16:9 and 26.66 in x 15in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020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17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XE Live Slide Design Template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XE Live Slide Design Template</dc:title>
  <dc:creator>Justin Ritchie</dc:creator>
  <cp:lastModifiedBy>Justin Ritchie</cp:lastModifiedBy>
  <cp:revision>1</cp:revision>
  <dcterms:created xsi:type="dcterms:W3CDTF">2016-02-10T19:04:15Z</dcterms:created>
  <dcterms:modified xsi:type="dcterms:W3CDTF">2016-02-10T19:08:11Z</dcterms:modified>
</cp:coreProperties>
</file>